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sldIdLst>
    <p:sldId id="278" r:id="rId5"/>
    <p:sldId id="281" r:id="rId6"/>
    <p:sldId id="282" r:id="rId7"/>
    <p:sldId id="285" r:id="rId8"/>
    <p:sldId id="286" r:id="rId9"/>
    <p:sldId id="287" r:id="rId10"/>
    <p:sldId id="270" r:id="rId11"/>
    <p:sldId id="274" r:id="rId12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A78ACD8D-F42C-40FA-9DBE-54E0D222CA33}"/>
    <pc:docChg chg="custSel modSld replTag delTag">
      <pc:chgData name="Mel Houseman" userId="7d6e233f-1289-4a6a-9205-ee3f8642932a" providerId="ADAL" clId="{A78ACD8D-F42C-40FA-9DBE-54E0D222CA33}" dt="2022-12-13T16:35:59.062" v="4" actId="108"/>
      <pc:docMkLst>
        <pc:docMk/>
      </pc:docMkLst>
      <pc:sldChg chg="modSp mod replTag delTag">
        <pc:chgData name="Mel Houseman" userId="7d6e233f-1289-4a6a-9205-ee3f8642932a" providerId="ADAL" clId="{A78ACD8D-F42C-40FA-9DBE-54E0D222CA33}" dt="2022-12-13T16:35:59.062" v="4" actId="108"/>
        <pc:sldMkLst>
          <pc:docMk/>
          <pc:sldMk cId="1333913575" sldId="278"/>
        </pc:sldMkLst>
        <pc:spChg chg="mod">
          <ac:chgData name="Mel Houseman" userId="7d6e233f-1289-4a6a-9205-ee3f8642932a" providerId="ADAL" clId="{A78ACD8D-F42C-40FA-9DBE-54E0D222CA33}" dt="2022-12-13T16:35:59.062" v="4" actId="108"/>
          <ac:spMkLst>
            <pc:docMk/>
            <pc:sldMk cId="1333913575" sldId="278"/>
            <ac:spMk id="12" creationId="{D4DFC379-EE11-136F-C330-EEF3343719F1}"/>
          </ac:spMkLst>
        </pc:spChg>
      </pc:sldChg>
    </pc:docChg>
  </pc:docChgLst>
  <pc:docChgLst>
    <pc:chgData name="Mel Houseman" userId="7d6e233f-1289-4a6a-9205-ee3f8642932a" providerId="ADAL" clId="{F4ED2B11-58C9-45DD-BAF7-CFA437995A6A}"/>
    <pc:docChg chg="custSel addSld delSld modSld replTag delTag">
      <pc:chgData name="Mel Houseman" userId="7d6e233f-1289-4a6a-9205-ee3f8642932a" providerId="ADAL" clId="{F4ED2B11-58C9-45DD-BAF7-CFA437995A6A}" dt="2022-12-09T15:00:28.070" v="70" actId="113"/>
      <pc:docMkLst>
        <pc:docMk/>
      </pc:docMkLst>
      <pc:sldChg chg="del replTag delTag">
        <pc:chgData name="Mel Houseman" userId="7d6e233f-1289-4a6a-9205-ee3f8642932a" providerId="ADAL" clId="{F4ED2B11-58C9-45DD-BAF7-CFA437995A6A}" dt="2022-12-09T14:59:26.315" v="20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F4ED2B11-58C9-45DD-BAF7-CFA437995A6A}" dt="2022-12-09T14:59:26.315" v="20" actId="47"/>
        <pc:sldMkLst>
          <pc:docMk/>
          <pc:sldMk cId="3282449821" sldId="265"/>
        </pc:sldMkLst>
      </pc:sldChg>
      <pc:sldChg chg="del replTag delTag">
        <pc:chgData name="Mel Houseman" userId="7d6e233f-1289-4a6a-9205-ee3f8642932a" providerId="ADAL" clId="{F4ED2B11-58C9-45DD-BAF7-CFA437995A6A}" dt="2022-12-09T14:59:26.315" v="20" actId="47"/>
        <pc:sldMkLst>
          <pc:docMk/>
          <pc:sldMk cId="2981958359" sldId="266"/>
        </pc:sldMkLst>
      </pc:sldChg>
      <pc:sldChg chg="del replTag delTag">
        <pc:chgData name="Mel Houseman" userId="7d6e233f-1289-4a6a-9205-ee3f8642932a" providerId="ADAL" clId="{F4ED2B11-58C9-45DD-BAF7-CFA437995A6A}" dt="2022-12-09T14:59:26.315" v="20" actId="47"/>
        <pc:sldMkLst>
          <pc:docMk/>
          <pc:sldMk cId="1148643050" sldId="267"/>
        </pc:sldMkLst>
      </pc:sldChg>
      <pc:sldChg chg="delSp modSp mod replTag delTag">
        <pc:chgData name="Mel Houseman" userId="7d6e233f-1289-4a6a-9205-ee3f8642932a" providerId="ADAL" clId="{F4ED2B11-58C9-45DD-BAF7-CFA437995A6A}" dt="2022-12-09T15:00:28.070" v="70" actId="113"/>
        <pc:sldMkLst>
          <pc:docMk/>
          <pc:sldMk cId="3421327502" sldId="270"/>
        </pc:sldMkLst>
        <pc:spChg chg="mod">
          <ac:chgData name="Mel Houseman" userId="7d6e233f-1289-4a6a-9205-ee3f8642932a" providerId="ADAL" clId="{F4ED2B11-58C9-45DD-BAF7-CFA437995A6A}" dt="2022-12-09T15:00:12.927" v="65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Mel Houseman" userId="7d6e233f-1289-4a6a-9205-ee3f8642932a" providerId="ADAL" clId="{F4ED2B11-58C9-45DD-BAF7-CFA437995A6A}" dt="2022-12-09T15:00:28.070" v="70" actId="113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F4ED2B11-58C9-45DD-BAF7-CFA437995A6A}" dt="2022-12-09T14:59:44.742" v="49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del replTag delTag">
        <pc:chgData name="Mel Houseman" userId="7d6e233f-1289-4a6a-9205-ee3f8642932a" providerId="ADAL" clId="{F4ED2B11-58C9-45DD-BAF7-CFA437995A6A}" dt="2022-12-09T14:59:26.315" v="20" actId="47"/>
        <pc:sldMkLst>
          <pc:docMk/>
          <pc:sldMk cId="4024235504" sldId="273"/>
        </pc:sldMkLst>
      </pc:sldChg>
      <pc:sldChg chg="add replTag delTag">
        <pc:chgData name="Mel Houseman" userId="7d6e233f-1289-4a6a-9205-ee3f8642932a" providerId="ADAL" clId="{F4ED2B11-58C9-45DD-BAF7-CFA437995A6A}" dt="2022-12-09T14:59:39.144" v="31"/>
        <pc:sldMkLst>
          <pc:docMk/>
          <pc:sldMk cId="1333913575" sldId="278"/>
        </pc:sldMkLst>
      </pc:sldChg>
      <pc:sldChg chg="add replTag delTag">
        <pc:chgData name="Mel Houseman" userId="7d6e233f-1289-4a6a-9205-ee3f8642932a" providerId="ADAL" clId="{F4ED2B11-58C9-45DD-BAF7-CFA437995A6A}" dt="2022-12-09T14:59:41.010" v="34"/>
        <pc:sldMkLst>
          <pc:docMk/>
          <pc:sldMk cId="1982354705" sldId="281"/>
        </pc:sldMkLst>
      </pc:sldChg>
      <pc:sldChg chg="add replTag delTag">
        <pc:chgData name="Mel Houseman" userId="7d6e233f-1289-4a6a-9205-ee3f8642932a" providerId="ADAL" clId="{F4ED2B11-58C9-45DD-BAF7-CFA437995A6A}" dt="2022-12-09T14:59:41.010" v="36"/>
        <pc:sldMkLst>
          <pc:docMk/>
          <pc:sldMk cId="3311249813" sldId="282"/>
        </pc:sldMkLst>
      </pc:sldChg>
      <pc:sldChg chg="add replTag delTag">
        <pc:chgData name="Mel Houseman" userId="7d6e233f-1289-4a6a-9205-ee3f8642932a" providerId="ADAL" clId="{F4ED2B11-58C9-45DD-BAF7-CFA437995A6A}" dt="2022-12-09T14:59:41.026" v="38"/>
        <pc:sldMkLst>
          <pc:docMk/>
          <pc:sldMk cId="1675202127" sldId="285"/>
        </pc:sldMkLst>
      </pc:sldChg>
      <pc:sldChg chg="add replTag delTag">
        <pc:chgData name="Mel Houseman" userId="7d6e233f-1289-4a6a-9205-ee3f8642932a" providerId="ADAL" clId="{F4ED2B11-58C9-45DD-BAF7-CFA437995A6A}" dt="2022-12-09T14:59:41.026" v="40"/>
        <pc:sldMkLst>
          <pc:docMk/>
          <pc:sldMk cId="1204646687" sldId="286"/>
        </pc:sldMkLst>
      </pc:sldChg>
      <pc:sldChg chg="add replTag delTag">
        <pc:chgData name="Mel Houseman" userId="7d6e233f-1289-4a6a-9205-ee3f8642932a" providerId="ADAL" clId="{F4ED2B11-58C9-45DD-BAF7-CFA437995A6A}" dt="2022-12-09T14:59:41.026" v="42"/>
        <pc:sldMkLst>
          <pc:docMk/>
          <pc:sldMk cId="391386136" sldId="287"/>
        </pc:sldMkLst>
      </pc:sldChg>
    </pc:docChg>
  </pc:docChgLst>
  <pc:docChgLst>
    <pc:chgData name="Sue Cromhout" userId="dc64cbbc-055f-4f50-b085-8a072fc338ca" providerId="ADAL" clId="{5C36442F-53C0-4541-AC72-71A77E736564}"/>
    <pc:docChg chg="modSld">
      <pc:chgData name="Sue Cromhout" userId="dc64cbbc-055f-4f50-b085-8a072fc338ca" providerId="ADAL" clId="{5C36442F-53C0-4541-AC72-71A77E736564}" dt="2022-11-23T09:18:53.519" v="21" actId="20577"/>
      <pc:docMkLst>
        <pc:docMk/>
      </pc:docMkLst>
      <pc:sldChg chg="modSp mod">
        <pc:chgData name="Sue Cromhout" userId="dc64cbbc-055f-4f50-b085-8a072fc338ca" providerId="ADAL" clId="{5C36442F-53C0-4541-AC72-71A77E736564}" dt="2022-11-23T09:18:53.519" v="21" actId="20577"/>
        <pc:sldMkLst>
          <pc:docMk/>
          <pc:sldMk cId="3421327502" sldId="270"/>
        </pc:sldMkLst>
        <pc:spChg chg="mod">
          <ac:chgData name="Sue Cromhout" userId="dc64cbbc-055f-4f50-b085-8a072fc338ca" providerId="ADAL" clId="{5C36442F-53C0-4541-AC72-71A77E736564}" dt="2022-11-23T09:18:53.519" v="21" actId="20577"/>
          <ac:spMkLst>
            <pc:docMk/>
            <pc:sldMk cId="3421327502" sldId="270"/>
            <ac:spMk id="6" creationId="{02B75B8A-94CD-F441-95F6-1DD882FFEE78}"/>
          </ac:spMkLst>
        </pc:spChg>
      </pc:sldChg>
      <pc:sldChg chg="modSp mod">
        <pc:chgData name="Sue Cromhout" userId="dc64cbbc-055f-4f50-b085-8a072fc338ca" providerId="ADAL" clId="{5C36442F-53C0-4541-AC72-71A77E736564}" dt="2022-11-23T09:18:00.938" v="12" actId="14100"/>
        <pc:sldMkLst>
          <pc:docMk/>
          <pc:sldMk cId="4024235504" sldId="273"/>
        </pc:sldMkLst>
        <pc:spChg chg="mod">
          <ac:chgData name="Sue Cromhout" userId="dc64cbbc-055f-4f50-b085-8a072fc338ca" providerId="ADAL" clId="{5C36442F-53C0-4541-AC72-71A77E736564}" dt="2022-11-23T09:18:00.938" v="12" actId="14100"/>
          <ac:spMkLst>
            <pc:docMk/>
            <pc:sldMk cId="4024235504" sldId="273"/>
            <ac:spMk id="4" creationId="{1405546F-2388-F782-71F5-578A32F6227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A4015-B9C1-4F14-954C-B1D20FCB405E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F9D42-A30D-40E8-B69F-E97B53A51C0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00994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17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urveymonkey.com/en/create/creating-a-survey/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5323840" cy="6731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INTERMEDIATE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33913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41032" b="-410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3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5704609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Communication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BB5EA2-660F-23F4-B81E-55F88B2AFA0B}"/>
              </a:ext>
            </a:extLst>
          </p:cNvPr>
          <p:cNvSpPr/>
          <p:nvPr/>
        </p:nvSpPr>
        <p:spPr>
          <a:xfrm>
            <a:off x="0" y="4967549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and collaboration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235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5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5: Netiquette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1249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58360" r="-5729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What does netiquette mean?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3428999"/>
            <a:ext cx="5732145" cy="24844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Netiquette is the online equivalent of etiquette.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It is a way of behaving that respects and upholds the dignity and humanity of the people you are interacting with online.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9583116-5D3C-29B7-5385-1EDC4CB80D16}"/>
              </a:ext>
            </a:extLst>
          </p:cNvPr>
          <p:cNvSpPr/>
          <p:nvPr/>
        </p:nvSpPr>
        <p:spPr>
          <a:xfrm>
            <a:off x="0" y="0"/>
            <a:ext cx="4770121" cy="6108700"/>
          </a:xfrm>
          <a:prstGeom prst="rect">
            <a:avLst/>
          </a:prstGeom>
          <a:solidFill>
            <a:srgbClr val="F0E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rcRect/>
            <a:stretch>
              <a:fillRect l="-16028" t="8890" r="-804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44563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What to avoid when applying netiquette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717801"/>
            <a:ext cx="5751296" cy="226059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Bad netiquette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includes all online behaviours that are disrespectful towards others.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72825" y="944563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4646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50F42B-25F7-113E-C8E3-55A692291D35}"/>
              </a:ext>
            </a:extLst>
          </p:cNvPr>
          <p:cNvSpPr/>
          <p:nvPr/>
        </p:nvSpPr>
        <p:spPr>
          <a:xfrm>
            <a:off x="0" y="0"/>
            <a:ext cx="4770121" cy="6108700"/>
          </a:xfrm>
          <a:prstGeom prst="rect">
            <a:avLst/>
          </a:prstGeom>
          <a:solidFill>
            <a:srgbClr val="F0E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908301"/>
            <a:ext cx="5751296" cy="31995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Disrespecting intellectual property: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Sharing content of others without citing the source.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Not respecting other people's opinions: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Adopting hostile and insulting attitudes.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Expressing ourselves in a disrespectful way: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When writing be aware of how you write and how you express yourself and your ideas.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Disrespecting the privacy of others: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Never share sensitive data without the other person's permission.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1DC65D-3E54-8D79-F938-B6D6119E85D7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rcRect/>
            <a:stretch>
              <a:fillRect l="-16028" t="8890" r="-804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44563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What to avoid when applying netiquette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72825" y="944563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386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1011713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Use digital technologies to interact about behavioural norms.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Work in a group and create a list of 10 true/false questions about acceptable or unacceptable online behaviour.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Use Google Forms or SurveyMonkey (</a:t>
            </a:r>
            <a:r>
              <a:rPr lang="en-GB" dirty="0">
                <a:solidFill>
                  <a:schemeClr val="bg1"/>
                </a:solidFill>
                <a:hlinkClick r:id="rId3"/>
              </a:rPr>
              <a:t>https://help.surveymonkey.com/en/create/creating-a-survey/</a:t>
            </a:r>
            <a:r>
              <a:rPr lang="en-GB" dirty="0">
                <a:solidFill>
                  <a:schemeClr val="bg1"/>
                </a:solidFill>
              </a:rPr>
              <a:t>) to create a survey.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Create the survey and send it to your classmates to respond.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8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2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</TotalTime>
  <Words>241</Words>
  <Application>Microsoft Office PowerPoint</Application>
  <PresentationFormat>Widescreen</PresentationFormat>
  <Paragraphs>28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3</cp:revision>
  <dcterms:created xsi:type="dcterms:W3CDTF">2022-10-18T08:17:32Z</dcterms:created>
  <dcterms:modified xsi:type="dcterms:W3CDTF">2022-12-13T16:36:01Z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